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616-103A-4D6B-B480-3B1A3EAC55DC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8BB6-6B57-4F2A-BD5D-9F7ACF81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8616-103A-4D6B-B480-3B1A3EAC55DC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38BB6-6B57-4F2A-BD5D-9F7ACF81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6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3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4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0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7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58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5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8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1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5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8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0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0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3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Arial</vt:lpstr>
      <vt:lpstr>Lucida Sans Unicode</vt:lpstr>
      <vt:lpstr>맑은 고딕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2022-03-27T03:56:37Z</dcterms:created>
  <dcterms:modified xsi:type="dcterms:W3CDTF">2022-03-27T03:56:37Z</dcterms:modified>
</cp:coreProperties>
</file>